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57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4B52-8301-405C-8879-36A82A75A941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90E6-71BD-478B-8BEA-AF498B183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470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4B52-8301-405C-8879-36A82A75A941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90E6-71BD-478B-8BEA-AF498B183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478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4B52-8301-405C-8879-36A82A75A941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90E6-71BD-478B-8BEA-AF498B183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323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4B52-8301-405C-8879-36A82A75A941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90E6-71BD-478B-8BEA-AF498B183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815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4B52-8301-405C-8879-36A82A75A941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90E6-71BD-478B-8BEA-AF498B183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969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4B52-8301-405C-8879-36A82A75A941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90E6-71BD-478B-8BEA-AF498B183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919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4B52-8301-405C-8879-36A82A75A941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90E6-71BD-478B-8BEA-AF498B183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778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4B52-8301-405C-8879-36A82A75A941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90E6-71BD-478B-8BEA-AF498B183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014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4B52-8301-405C-8879-36A82A75A941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90E6-71BD-478B-8BEA-AF498B183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0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4B52-8301-405C-8879-36A82A75A941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90E6-71BD-478B-8BEA-AF498B183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344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4B52-8301-405C-8879-36A82A75A941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90E6-71BD-478B-8BEA-AF498B183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36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94B52-8301-405C-8879-36A82A75A941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090E6-71BD-478B-8BEA-AF498B183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794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Для участников МК 2\Фоны\1340556878_1aapsdvrfrcrdtmplt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0" y="0"/>
            <a:ext cx="91372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2276872"/>
            <a:ext cx="815152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Дидактическая игра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«Во саду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 в огороде»</a:t>
            </a:r>
          </a:p>
          <a:p>
            <a:pPr algn="ctr"/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Подготовила: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Мизерева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И.В.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3265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ИРКУТСКАЯ ОБЛАСТЬ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вида №93»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города Братска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2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Для участников МК 2\Фоны\frame-fresh-vegetables-fruits-and-other-foodstuffs-shot-in-830x5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56" y="0"/>
            <a:ext cx="911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556792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Цель: закрепить знания детей об овощах и фруктах.</a:t>
            </a:r>
          </a:p>
          <a:p>
            <a:endParaRPr lang="ru-RU" sz="2400" dirty="0"/>
          </a:p>
          <a:p>
            <a:r>
              <a:rPr lang="ru-RU" sz="2400" dirty="0" smtClean="0"/>
              <a:t>Задачи: развивать умение сравнивать, группировать предметы по признакам</a:t>
            </a:r>
          </a:p>
          <a:p>
            <a:r>
              <a:rPr lang="ru-RU" sz="2400" dirty="0" smtClean="0"/>
              <a:t>Отгадывать загадки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390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ля участников МК 2\0_8149d_20abcbe1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8350" y="2774950"/>
            <a:ext cx="2527300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esktop\Для участников МК 2\Фрукты, овощи\апельсин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3640"/>
            <a:ext cx="2133600" cy="11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\Desktop\Для участников МК 2\Фрукты, овощи\баклажан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52279"/>
            <a:ext cx="2178333" cy="18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ser\Desktop\Для участников МК 2\Фрукты, овощи\бана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0436" y="4797152"/>
            <a:ext cx="1429308" cy="9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user\Desktop\Для участников МК 2\Фрукты, овощи\груш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97152"/>
            <a:ext cx="1872208" cy="152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user\Desktop\Для участников МК 2\Фрукты, овощи\капуста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1979" y="529555"/>
            <a:ext cx="1360041" cy="136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user\Desktop\Для участников МК 2\Фрукты, овощи\морковь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3850" y="4118074"/>
            <a:ext cx="3308350" cy="238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093296"/>
            <a:ext cx="755576" cy="7647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4613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29132 0.168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66" y="8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23733 -0.27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2125 -0.320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16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55" y="0"/>
            <a:ext cx="911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60" y="2420888"/>
            <a:ext cx="47041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Знают этот фрукт детишки, </a:t>
            </a:r>
            <a:br>
              <a:rPr lang="ru-RU" sz="2000" dirty="0">
                <a:solidFill>
                  <a:prstClr val="black"/>
                </a:solidFill>
              </a:rPr>
            </a:br>
            <a:r>
              <a:rPr lang="ru-RU" sz="2000" dirty="0">
                <a:solidFill>
                  <a:prstClr val="black"/>
                </a:solidFill>
              </a:rPr>
              <a:t>Любят есть его мартышки. </a:t>
            </a:r>
            <a:br>
              <a:rPr lang="ru-RU" sz="2000" dirty="0">
                <a:solidFill>
                  <a:prstClr val="black"/>
                </a:solidFill>
              </a:rPr>
            </a:br>
            <a:r>
              <a:rPr lang="ru-RU" sz="2000" dirty="0">
                <a:solidFill>
                  <a:prstClr val="black"/>
                </a:solidFill>
              </a:rPr>
              <a:t>Родом он из жарких стран </a:t>
            </a:r>
            <a:br>
              <a:rPr lang="ru-RU" sz="2000" dirty="0">
                <a:solidFill>
                  <a:prstClr val="black"/>
                </a:solidFill>
              </a:rPr>
            </a:br>
            <a:r>
              <a:rPr lang="ru-RU" sz="2000" dirty="0">
                <a:solidFill>
                  <a:prstClr val="black"/>
                </a:solidFill>
              </a:rPr>
              <a:t>В тропиках растет</a:t>
            </a:r>
            <a:r>
              <a:rPr lang="ru-RU" sz="2000" dirty="0" smtClean="0">
                <a:solidFill>
                  <a:prstClr val="black"/>
                </a:solidFill>
              </a:rPr>
              <a:t>...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2050" name="Picture 2" descr="C:\Users\user\Desktop\Для участников МК 2\Фрукты, овощи\бан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27" y="3772005"/>
            <a:ext cx="1420609" cy="94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99720" y="3429000"/>
            <a:ext cx="2016224" cy="1631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16416" y="6165304"/>
            <a:ext cx="827584" cy="6926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6105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Для участников МК 2\smileys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4762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908720"/>
            <a:ext cx="3612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Молодец!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028384" y="5915050"/>
            <a:ext cx="1008112" cy="8263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79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49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Кравченко</dc:creator>
  <cp:lastModifiedBy>USER</cp:lastModifiedBy>
  <cp:revision>6</cp:revision>
  <dcterms:created xsi:type="dcterms:W3CDTF">2018-11-08T02:33:39Z</dcterms:created>
  <dcterms:modified xsi:type="dcterms:W3CDTF">2019-10-28T10:07:48Z</dcterms:modified>
</cp:coreProperties>
</file>